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9" r:id="rId9"/>
    <p:sldId id="260" r:id="rId10"/>
    <p:sldId id="261" r:id="rId11"/>
    <p:sldId id="272" r:id="rId12"/>
    <p:sldId id="273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44" autoAdjust="0"/>
    <p:restoredTop sz="86358" autoAdjust="0"/>
  </p:normalViewPr>
  <p:slideViewPr>
    <p:cSldViewPr>
      <p:cViewPr>
        <p:scale>
          <a:sx n="107" d="100"/>
          <a:sy n="107" d="100"/>
        </p:scale>
        <p:origin x="-17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45E3-461B-AA41-950A-9E795EFBCE23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3B6-C291-D44D-988E-1C13426A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should be familiar with packaging.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they know about different types of packaging and what ‘landfill’ means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066-0326-4A61-BF57-5470454F33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2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Researching nutrition slide sh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6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1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earching nutrition slide show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earching nutrition slide show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earching nutrition slide show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searching nutrition slide show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earching nutrition slide show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earching nutrition slide show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arching nutrition slide show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25</Words>
  <Application>Microsoft Office PowerPoint</Application>
  <PresentationFormat>On-screen Show (4:3)</PresentationFormat>
  <Paragraphs>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the Classroom</dc:title>
  <dc:creator>Pete Robinson</dc:creator>
  <cp:lastModifiedBy>Rebecca Dixon-Watmough</cp:lastModifiedBy>
  <cp:revision>104</cp:revision>
  <dcterms:created xsi:type="dcterms:W3CDTF">2017-01-21T13:48:19Z</dcterms:created>
  <dcterms:modified xsi:type="dcterms:W3CDTF">2018-06-20T22:52:16Z</dcterms:modified>
</cp:coreProperties>
</file>